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2674" y="-101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7772400" cy="1470025"/>
          </a:xfrm>
        </p:spPr>
        <p:txBody>
          <a:bodyPr/>
          <a:lstStyle/>
          <a:p>
            <a:r>
              <a:rPr lang="ru-RU" dirty="0" smtClean="0"/>
              <a:t>Приготовление школьного завтрака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pc\Desktop\КОНКУРС СТОЛОВАЯ ПРИЛОЖЕНИЕ 3\приготовление завтрака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4128"/>
            <a:ext cx="6591829" cy="4943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672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pc\Desktop\КОНКУРС СТОЛОВАЯ ПРИЛОЖЕНИЕ 3\приготовление завтрака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" y="273822"/>
            <a:ext cx="4330824" cy="589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c\Desktop\КОНКУРС СТОЛОВАЯ ПРИЛОЖЕНИЕ 3\приготовление завтрака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3496"/>
            <a:ext cx="4629200" cy="611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561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pc\Desktop\КОНКУРС СТОЛОВАЯ ПРИЛОЖЕНИЕ 3\приготовление завтрака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3932342" cy="524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c\Desktop\КОНКУРС СТОЛОВАЯ ПРИЛОЖЕНИЕ 3\приготовление завтрака\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557" y="764704"/>
            <a:ext cx="3850463" cy="51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176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pc\Desktop\КОНКУРС СТОЛОВАЯ ПРИЛОЖЕНИЕ 3\приготовление завтрака\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4217516" cy="562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pc\Desktop\КОНКУРС СТОЛОВАЯ ПРИЛОЖЕНИЕ 3\приготовление завтрака\6.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6"/>
          <a:stretch/>
        </p:blipFill>
        <p:spPr bwMode="auto">
          <a:xfrm>
            <a:off x="4644008" y="626790"/>
            <a:ext cx="4195351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60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64704"/>
            <a:ext cx="4235952" cy="565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pc\Desktop\КОНКУРС СТОЛОВАЯ ПРИЛОЖЕНИЕ 3\приготовление завтрака\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4242048" cy="565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885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Приятного аппетита!</a:t>
            </a:r>
            <a:endParaRPr lang="ru-RU" dirty="0"/>
          </a:p>
        </p:txBody>
      </p:sp>
      <p:pic>
        <p:nvPicPr>
          <p:cNvPr id="6146" name="Picture 2" descr="C:\Users\pc\Desktop\КОНКУРС СТОЛОВАЯ ПРИЛОЖЕНИЕ 3\приготовление завтрака\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5" t="50088" r="10154" b="13294"/>
          <a:stretch/>
        </p:blipFill>
        <p:spPr bwMode="auto">
          <a:xfrm>
            <a:off x="683568" y="1628800"/>
            <a:ext cx="7767161" cy="50807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1300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</Words>
  <Application>Microsoft Office PowerPoint</Application>
  <PresentationFormat>Экран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Приготовление школьного завтрака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Приятного аппетита!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Приготовление школьного завтрака</dc:title>
  <dc:creator>pc</dc:creator>
  <cp:lastModifiedBy>pc</cp:lastModifiedBy>
  <cp:revision>2</cp:revision>
  <dcterms:created xsi:type="dcterms:W3CDTF">2025-04-29T10:54:36Z</dcterms:created>
  <dcterms:modified xsi:type="dcterms:W3CDTF">2025-04-29T11:13:19Z</dcterms:modified>
</cp:coreProperties>
</file>